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3" r:id="rId4"/>
    <p:sldId id="265" r:id="rId5"/>
    <p:sldId id="266" r:id="rId6"/>
    <p:sldId id="267" r:id="rId7"/>
    <p:sldId id="268" r:id="rId8"/>
    <p:sldId id="269" r:id="rId9"/>
    <p:sldId id="272" r:id="rId10"/>
    <p:sldId id="271" r:id="rId11"/>
    <p:sldId id="270" r:id="rId12"/>
    <p:sldId id="258" r:id="rId13"/>
    <p:sldId id="273" r:id="rId14"/>
    <p:sldId id="274" r:id="rId15"/>
    <p:sldId id="275" r:id="rId16"/>
    <p:sldId id="276" r:id="rId17"/>
    <p:sldId id="277" r:id="rId18"/>
    <p:sldId id="27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428868"/>
            <a:ext cx="9358346" cy="1184273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6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Этот удивительный человек…»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(посвящена памяти Аксёновой Надежды Николаевны)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(К 100-летию со дня образования </a:t>
            </a:r>
            <a:b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Тогульского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района)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85728"/>
            <a:ext cx="87868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Архивный отдел Администрации </a:t>
            </a:r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Тогульского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района Алтайского края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857232"/>
            <a:ext cx="7143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ВИРТУАЛЬНАЯ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ВЫСТАВКА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АРХИВНЫХ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ДОКУМЕНТОВ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6286520"/>
            <a:ext cx="16865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с.Тогул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2024 г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rhiv\Desktop\Аксенова\нн - 00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785794"/>
            <a:ext cx="3714776" cy="3357586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286380" y="785794"/>
            <a:ext cx="364330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Цитата из статьи об открытии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Тогульского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краеведческого музея,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май 1985 г.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5786454"/>
            <a:ext cx="40719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Клемичева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А. Рождение музея/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А.Клемичева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/ Сельские огни.-1985.-№ 59 (6032).с.2 (Р-13, оп.1к, д.26, л.117об) 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rhiv\Desktop\Аксенова\экс - 0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000108"/>
            <a:ext cx="4000528" cy="2786082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85720" y="1000108"/>
            <a:ext cx="385765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Аксёнова Надежда Николаевна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День открытия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Тогульского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краеведческого музея знакомит с экспонатами первых посетителей,  тогда она была первым экскурсоводом, в дальнейшем стала первой хранительницей музея, май 1985 г.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628" y="5572140"/>
            <a:ext cx="38576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Клемичева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А. Рождение музея/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А.Клемичева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/ Сельские огни.-1985.-№ 59 (6032).с.2 (Р-13, оп.1к, д.26, л.117об) 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714744" y="621508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Коваленко Т. Экскурсия в музей /Т.Коваленко/ Сельские огни.-1989.-№ 23 (6620).с.3 (Р-13, оп.1к, д.23, л.46)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214810" y="214290"/>
            <a:ext cx="385765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Посетители музея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выражают благодарность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хранительнице музея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Аксеновой Надежде Николаевне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после экскурсии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78" name="Picture 2" descr="C:\Users\Arhiv\Desktop\Аксенова\благ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52885"/>
            <a:ext cx="2928958" cy="66175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Arhiv\Desktop\Аксенова\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214422"/>
            <a:ext cx="3009985" cy="5214974"/>
          </a:xfrm>
          <a:prstGeom prst="rect">
            <a:avLst/>
          </a:prstGeom>
          <a:noFill/>
        </p:spPr>
      </p:pic>
      <p:pic>
        <p:nvPicPr>
          <p:cNvPr id="22531" name="Picture 3" descr="C:\Users\Arhiv\Desktop\Аксенова\1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285728"/>
            <a:ext cx="3418081" cy="55007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42844" y="142852"/>
            <a:ext cx="42148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Статья Аксёновой Надежды Николаевны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газете «Сельские огни» о нескольких исторических фактах, касающихся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Тогульского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района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4929126" y="6000768"/>
            <a:ext cx="421487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Аксенова Н. Знаете ли вы, что </a:t>
            </a:r>
            <a:r>
              <a:rPr kumimoji="0" lang="ru-RU" sz="11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r>
              <a:rPr kumimoji="0" lang="ru-RU" sz="11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 Н.Аксенова / Сельские огни.-1992.-№ 35 (7101).с.4 (Р-13, оп.1к, д.33, л.70об) 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214282" y="142852"/>
            <a:ext cx="400049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Аксёновой Надежды Николаевны «Путь через века» в газете «Сельские огни» с краткими сведениями о заселении территории юго-восточной части Алтая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C:\Users\Arhiv\Desktop\Аксенова\1с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071546"/>
            <a:ext cx="3429024" cy="5340376"/>
          </a:xfrm>
          <a:prstGeom prst="rect">
            <a:avLst/>
          </a:prstGeom>
          <a:noFill/>
        </p:spPr>
      </p:pic>
      <p:pic>
        <p:nvPicPr>
          <p:cNvPr id="22531" name="Picture 3" descr="C:\Users\Arhiv\Desktop\Аксенова\2с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642918"/>
            <a:ext cx="3441960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C:\Users\Arhiv\Desktop\Аксенова\3с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28604"/>
            <a:ext cx="3786214" cy="2629944"/>
          </a:xfrm>
          <a:prstGeom prst="rect">
            <a:avLst/>
          </a:prstGeom>
          <a:noFill/>
        </p:spPr>
      </p:pic>
      <p:pic>
        <p:nvPicPr>
          <p:cNvPr id="27651" name="Picture 3" descr="C:\Users\Arhiv\Desktop\Аксенова\4с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3071810"/>
            <a:ext cx="3737833" cy="2840368"/>
          </a:xfrm>
          <a:prstGeom prst="rect">
            <a:avLst/>
          </a:prstGeom>
          <a:noFill/>
        </p:spPr>
      </p:pic>
      <p:pic>
        <p:nvPicPr>
          <p:cNvPr id="27652" name="Picture 4" descr="C:\Users\Arhiv\Desktop\Аксенова\5с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72070" y="571480"/>
            <a:ext cx="3944023" cy="49292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Arhiv\Desktop\Аксенова\7с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7" y="357166"/>
            <a:ext cx="3893595" cy="3643338"/>
          </a:xfrm>
          <a:prstGeom prst="rect">
            <a:avLst/>
          </a:prstGeom>
          <a:noFill/>
        </p:spPr>
      </p:pic>
      <p:pic>
        <p:nvPicPr>
          <p:cNvPr id="22531" name="Picture 3" descr="C:\Users\Arhiv\Desktop\Аксенова\6с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28604"/>
            <a:ext cx="3650054" cy="58904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Arhiv\Desktop\Аксенова\8с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28604"/>
            <a:ext cx="3469074" cy="5699854"/>
          </a:xfrm>
          <a:prstGeom prst="rect">
            <a:avLst/>
          </a:prstGeom>
          <a:noFill/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5000628" y="6000768"/>
            <a:ext cx="392909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Аксенова Н. Путь через века/ Н.Аксенова / Сельские огни.-1992.-№ 130 (7195).с.4 (Р-13, оп.1к, д.33, л.256об)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3554" name="Picture 2" descr="C:\Users\Arhiv\Desktop\Аксенова\9с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214290"/>
            <a:ext cx="3357586" cy="57300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643042" y="3071810"/>
            <a:ext cx="63579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Спасибо за внимание!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857752" y="428604"/>
            <a:ext cx="40005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lvl="0" indent="265113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2024 году исполняется 100 лет со дня образования </a:t>
            </a:r>
            <a:r>
              <a:rPr lang="ru-RU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Тогульского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района. </a:t>
            </a:r>
          </a:p>
          <a:p>
            <a:pPr marL="266700"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Говоря о нашем районе, нельзя не вспомнить человека, который внес колоссальный вклад в его историю. Речь идет об Аксёновой Надежде Николаевне. В этом году исполняется 101 год со дня ее рождения. Она чуть старше района, которому посвятила свою жизнь. </a:t>
            </a:r>
          </a:p>
          <a:p>
            <a:pPr marL="266700"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Памяти Аксёновой Надежды Николаевны и будет посвящена данная выставка.</a:t>
            </a:r>
            <a:endParaRPr lang="ru-RU" dirty="0"/>
          </a:p>
        </p:txBody>
      </p:sp>
      <p:pic>
        <p:nvPicPr>
          <p:cNvPr id="1026" name="Picture 2" descr="C:\Users\Arhiv\Desktop\Аксенова\Выставка\портре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785794"/>
            <a:ext cx="3021019" cy="5286411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285720" y="142852"/>
            <a:ext cx="400052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Портрет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Аксёновой Надежды Николаевны, 1990 г.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6143644"/>
            <a:ext cx="235745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Фотодокументы, д.131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85728"/>
            <a:ext cx="8501122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КРАТКАЯ БИОГРАФИЯ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0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Аксенова Надежда Николаевна родилась в с.Бураново 1 октября 1923 года, окончила семь классов, и уже тогда односельчане прочили ее в учительницы. Так и случилось: педучилище, учительский институт, а в 1956 году она заканчивает </a:t>
            </a:r>
            <a:r>
              <a:rPr lang="ru-RU" sz="20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Барнаульский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государственный педагогический институт по специальности - история. Почти сразу она пришла работать учителем истории в </a:t>
            </a:r>
            <a:r>
              <a:rPr lang="ru-RU" sz="20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Тогульскую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среднюю школу, которая стала ее судьбой.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В 1959 году Надежда Николаевна была назначена директором школы. В течение 19 лет своей директорской биографии она создавала свою школу, свой педагогический коллектив, атмосферу высокого творчества и требовательности, сама являясь в этом отношении примером. Она была настоящим учителем учителей, человеком, к которому всегда можно было обратиться за помощью в самые трудные минуты жизни.</a:t>
            </a:r>
            <a:r>
              <a:rPr lang="ru-RU" sz="2000" dirty="0" smtClean="0"/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Многие учителя не только этой школы, но и всего района, являются ее учениками.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Ее жизнь никогда не ограничивалась школой. Надежда Николаевна была Коммунистом, верившим в высокие идеалы. Даже вне школы большая часть ее жизни была отдана людям: бессменный депутат районного Совета, многие годы член бюро </a:t>
            </a:r>
            <a:r>
              <a:rPr lang="ru-RU" sz="20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Тогульского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РК КПСС, лектор, пропагандист.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714356"/>
            <a:ext cx="8072494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С уходом Надежды Николаевны на заслуженный отдых ее активная общественная жизнь не кончилась.  Благодаря ее энтузиазму, энергии, настойчивости был создан районный краеведческий музей, где собрано множество уникальных по своей ценности материалов о жизни района и его жителях. Надежда Николаевна стала первым хранителем музея. В наше очень сложное время Надежда Николаевна поняла всю важность такой нравственной ценности, как историческая память. Поэтому она со свойственной ей ответственностью начала создавать «Книгу памяти».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Кроме того Надежда Николаевна несколько лет возглавляла общественную приемную редакции газеты «Сельские огни».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4040188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1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(Коллектив учителей ТСШ. Светлой памяти Товарища, Учителя и Человека - Аксёновой Надежды Николаевны/ Коллектив учителей ТСШ / Сельские огни.-1994.-№ 90 (7389).с.4 (Р-13, оп.1к, д.35, л.177об) </a:t>
            </a:r>
            <a:endParaRPr lang="ru-RU" sz="1100" dirty="0" smtClean="0">
              <a:latin typeface="Arial" pitchFamily="34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Надежда Николаевна Аксёнова ушла из жизни в ноябре 1994 года. Прошло уже 30 лет, но светлая память об этом человеке жива и еще долго будет жить в сердцах </a:t>
            </a:r>
            <a:r>
              <a:rPr lang="ru-RU" sz="20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тогульчан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rhiv\Desktop\Аксенова\Выставка\портрет 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500042"/>
            <a:ext cx="3910874" cy="514353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642918"/>
            <a:ext cx="342902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Портрет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Аксёновой Надежды Николаевны,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директора </a:t>
            </a:r>
            <a:r>
              <a:rPr lang="ru-RU" sz="20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Тогульской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средней школы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5643578"/>
            <a:ext cx="4214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Скабелкин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П.Я.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Тогул-мой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край родной: страницы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истории.-Барнаул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ООО «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Агенство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рекламных технологий», 2008.-с.292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428596" y="571480"/>
            <a:ext cx="3857652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«Надежда Николаевна в должности директора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средней школы превратила деревянное, не очень благоустроенное здание во второй дом для учеников. Тепло, чистота и уют создали благоприятную обстановку  для учебы.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Вместе с учителем биологии  Басовой Лидией Степановной они заложили вокруг новой школы сад-дендрарий, где произрастали уникальные южные растения, цветы.     В построенной теплице около школы выращивали овощи.»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5572140"/>
            <a:ext cx="42148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Скабелкин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П.Я.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Тогул-мой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край родной: страницы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истории.-Барнаул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ООО «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Агенство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рекламных технологий», 2008.-с.292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857752" y="714356"/>
            <a:ext cx="4000528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Вспоминает один из учеников, который учился в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средней школе в 1960-х годах, когда директором была Надежда Николаевна: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Класс, в котором я учился, был закрыт, шел ремонт, но даже по двору своей школы ходить приятно было. Видимо, для взрослых школа была, как для детей мать, - не важно, что она некрасивая, она твоя и лучше ее для тебя нет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…»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29158" y="4214818"/>
            <a:ext cx="42148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Скабелкин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П.Я.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Тогул-мой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край родной: страницы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истории.-Барнаул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ООО «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Агенство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рекламных технологий», 2008.-с.292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14282" y="857232"/>
            <a:ext cx="8643998" cy="5355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Судьбу человек себе выбирает сам, сам и распоряжается своей жизнью. Но, пожалуй, далеко не каждый может сказать: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свою жизнь сделал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А вот Надежда Николаевна Аксёнова может с гордостью сказать о том, что она не только сделала, она созидала жизнь, причем не только свою, но и окружающих людей.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Умственному потенциалу этой женщины может позавидовать любой мужчина с высоким интеллектом. Однако надо уметь и отдать свое богатство людям, и она смогла это сделать самым лучшим образом. Слушали ее на уроках, как не слушают самого искусного сказочника, а об умении спросить, заинтересовать можно много рассказывать. Так было и в общении  со взрослыми: Надежда Николаевна была истинным лидером в коллективе. Презирающая всякие ненужные мелочи, не опускаясь до женских разборов, она умела сплотить коллектив и сделать его монолитным. И в то же время к ней можно было прийти домой и в кабинет с уверенностью в том, что помощь будет искренней. Нельзя не восхищаться, как могла она, одна, вырастить и воспитать своих детей, дать им образование. Нет, здесь ей не было легко, но она не привыкла отступать.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Уйдя на пенсию, оставив в школе после себя коллектив,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аксёновский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дух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она буквально создала уникальное - музей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Тогульского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района, в который теперь едут и едут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…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Невозможно перечислить всего, что сделал этот удивительный человек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…»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214290"/>
            <a:ext cx="72866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Поздравление Аксёновой Надежды Николаевны с 70-летием</a:t>
            </a:r>
          </a:p>
          <a:p>
            <a:pPr algn="ctr"/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коллектива учителей </a:t>
            </a:r>
            <a:r>
              <a:rPr lang="ru-RU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Тогульской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средней школы, 1993 г.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71736" y="6215082"/>
            <a:ext cx="64294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Коллектив учителей ТСШ и редакция. Поздравляем с 70-летием! / Коллектив учителей ТСШ и редакция. / Сельские огни.-1993.-№ 79 (7274).с.1 (Р-13, оп.1к, д.34, л.154) 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500042"/>
            <a:ext cx="364333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Коллектив редакции выражает глубокую благодарность Надежде Николаевне Аксёновой за многолетнее плодотворное сотрудничество с газетой. Она не была случайным человеком в редакции: Надежда Николаевна возглавляла общественную приемную, много писала статей об истории  района. И мы с большой надеждой ждем появления ее новых публикаций - всегда исторически обоснованных, грамотных, содержательных</a:t>
            </a:r>
            <a:r>
              <a:rPr lang="ru-RU" dirty="0" smtClean="0">
                <a:ea typeface="Times New Roman" pitchFamily="18" charset="0"/>
                <a:cs typeface="Times New Roman" pitchFamily="18" charset="0"/>
              </a:rPr>
              <a:t>».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72132" y="642918"/>
            <a:ext cx="26432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Поздравление Аксёновой Надежды Николаевны </a:t>
            </a:r>
          </a:p>
          <a:p>
            <a:pPr algn="ctr"/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70-летием</a:t>
            </a:r>
          </a:p>
          <a:p>
            <a:pPr algn="ctr"/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коллектива редакции газеты «Сельские огни», </a:t>
            </a:r>
          </a:p>
          <a:p>
            <a:pPr algn="ctr"/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1993 г.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5500702"/>
            <a:ext cx="4000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Коллектив учителей ТСШ и редакция. Поздравляем с 70-летием! / Коллектив учителей ТСШ и редакция. / Сельские огни.-1993.-№ 79 (7274).с.1 (Р-13, оп.1к, д.34, л.154) 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14282" y="142852"/>
          <a:ext cx="4786346" cy="6577050"/>
        </p:xfrm>
        <a:graphic>
          <a:graphicData uri="http://schemas.openxmlformats.org/presentationml/2006/ole">
            <p:oleObj spid="_x0000_s1026" name="PDF" r:id="rId4" imgW="0" imgH="0" progId="FoxitReader.Document">
              <p:embed/>
            </p:oleObj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214942" y="142852"/>
            <a:ext cx="378621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26 января 1983 года на основании постановления бюро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Тогульского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РК КПСС и исполнительного комитета районного Совета народных депутатов «Об организации районного исторического музея» была образована комиссия по организации сбора, обобщения материалов и подготовки к работе музея.  Надежда Николаевна Аксёнова  была одной из 13 человек,  вошедших в состав этой комиссии.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72066" y="6429396"/>
            <a:ext cx="16610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(Р-1, оп.1, д.755, л.76) </a:t>
            </a:r>
            <a:endParaRPr lang="ru-RU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1405</Words>
  <PresentationFormat>Экран (4:3)</PresentationFormat>
  <Paragraphs>69</Paragraphs>
  <Slides>18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PDF</vt:lpstr>
      <vt:lpstr>   «Этот удивительный человек…»  (посвящена памяти Аксёновой Надежды Николаевны)) 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Arhiv</dc:creator>
  <cp:lastModifiedBy>Arhiv</cp:lastModifiedBy>
  <cp:revision>68</cp:revision>
  <dcterms:created xsi:type="dcterms:W3CDTF">2024-04-15T04:05:57Z</dcterms:created>
  <dcterms:modified xsi:type="dcterms:W3CDTF">2024-05-22T08:14:17Z</dcterms:modified>
</cp:coreProperties>
</file>